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65" r:id="rId3"/>
    <p:sldId id="266" r:id="rId4"/>
    <p:sldId id="257" r:id="rId5"/>
    <p:sldId id="264" r:id="rId6"/>
    <p:sldId id="267" r:id="rId7"/>
    <p:sldId id="263" r:id="rId8"/>
    <p:sldId id="260" r:id="rId9"/>
    <p:sldId id="262" r:id="rId10"/>
    <p:sldId id="273" r:id="rId11"/>
    <p:sldId id="274" r:id="rId12"/>
    <p:sldId id="27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5\30%20Track%2030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56260"/>
            <a:ext cx="8001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dpZokmbnÂ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n¶pw</a:t>
            </a:r>
            <a:r>
              <a:rPr lang="en-US" sz="3200" b="1" dirty="0">
                <a:latin typeface="ML-Aathira" pitchFamily="82" charset="0"/>
              </a:rPr>
              <a:t> 					]</a:t>
            </a:r>
            <a:r>
              <a:rPr lang="en-US" sz="3200" b="1" dirty="0" err="1">
                <a:latin typeface="ML-Aathira" pitchFamily="82" charset="0"/>
              </a:rPr>
              <a:t>pd¯m¡s</a:t>
            </a:r>
            <a:r>
              <a:rPr lang="en-US" sz="3200" b="1" dirty="0">
                <a:latin typeface="ML-Aathira" pitchFamily="82" charset="0"/>
              </a:rPr>
              <a:t>¸« </a:t>
            </a:r>
            <a:r>
              <a:rPr lang="en-US" sz="3200" b="1" dirty="0" err="1">
                <a:latin typeface="ML-Aathira" pitchFamily="82" charset="0"/>
              </a:rPr>
              <a:t>BZnamXm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nXm¡Ä</a:t>
            </a:r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	[</a:t>
            </a:r>
            <a:r>
              <a:rPr lang="en-US" sz="3200" b="1" dirty="0" err="1">
                <a:latin typeface="ML-Aathira" pitchFamily="82" charset="0"/>
              </a:rPr>
              <a:t>mcmfw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ZpcnXa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p`hn¨p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AhtcmSp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tXm¶nb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Hcp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c£Is</a:t>
            </a:r>
            <a:r>
              <a:rPr lang="en-US" sz="3200" b="1" dirty="0">
                <a:latin typeface="ML-Aathira" pitchFamily="82" charset="0"/>
              </a:rPr>
              <a:t>\ </a:t>
            </a:r>
            <a:r>
              <a:rPr lang="en-US" sz="3200" b="1" dirty="0" err="1">
                <a:latin typeface="ML-Aathira" pitchFamily="82" charset="0"/>
              </a:rPr>
              <a:t>hmKvZm</a:t>
            </a:r>
            <a:r>
              <a:rPr lang="en-US" sz="3200" b="1" dirty="0">
                <a:latin typeface="ML-Aathira" pitchFamily="82" charset="0"/>
              </a:rPr>
              <a:t>\w </a:t>
            </a:r>
            <a:r>
              <a:rPr lang="en-US" sz="3200" b="1" dirty="0" err="1">
                <a:latin typeface="ML-Aathira" pitchFamily="82" charset="0"/>
              </a:rPr>
              <a:t>sNbvXp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200" b="1" dirty="0" err="1">
                <a:latin typeface="ML-Aathira" pitchFamily="82" charset="0"/>
              </a:rPr>
              <a:t>AhnSp¶p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hmKvZm</a:t>
            </a:r>
            <a:r>
              <a:rPr lang="en-US" sz="3200" b="1" dirty="0">
                <a:latin typeface="ML-Aathira" pitchFamily="82" charset="0"/>
              </a:rPr>
              <a:t>\w </a:t>
            </a:r>
            <a:r>
              <a:rPr lang="en-US" sz="3200" b="1" dirty="0" err="1">
                <a:latin typeface="ML-Aathira" pitchFamily="82" charset="0"/>
              </a:rPr>
              <a:t>sNbvX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609600"/>
            <a:ext cx="8229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\mw ]m]w </a:t>
            </a:r>
            <a:r>
              <a:rPr lang="en-US" sz="3200" b="1" dirty="0" err="1">
                <a:latin typeface="ML-Aathira" pitchFamily="82" charset="0"/>
              </a:rPr>
              <a:t>sN¿msX</a:t>
            </a:r>
            <a:r>
              <a:rPr lang="en-US" sz="3200" b="1" dirty="0">
                <a:latin typeface="ML-Aathira" pitchFamily="82" charset="0"/>
              </a:rPr>
              <a:t> Pohn¡phm³ 			{</a:t>
            </a:r>
            <a:r>
              <a:rPr lang="en-US" sz="3200" b="1" dirty="0" err="1">
                <a:latin typeface="ML-Aathira" pitchFamily="82" charset="0"/>
              </a:rPr>
              <a:t>ian¡Ww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]m]</a:t>
            </a:r>
            <a:r>
              <a:rPr lang="en-US" sz="3200" b="1" dirty="0" err="1">
                <a:latin typeface="ML-Aathira" pitchFamily="82" charset="0"/>
              </a:rPr>
              <a:t>nItfmSp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ssZh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t¯mSp</a:t>
            </a:r>
            <a:r>
              <a:rPr lang="en-US" sz="3200" b="1" dirty="0">
                <a:latin typeface="ML-Aathira" pitchFamily="82" charset="0"/>
              </a:rPr>
              <a:t> \µ</a:t>
            </a:r>
            <a:r>
              <a:rPr lang="en-US" sz="3200" b="1" dirty="0" err="1">
                <a:latin typeface="ML-Aathira" pitchFamily="82" charset="0"/>
              </a:rPr>
              <a:t>nbpw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lhpapÅhcm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bncn¡Ww</a:t>
            </a:r>
            <a:r>
              <a:rPr lang="en-US" sz="3200" b="1" dirty="0">
                <a:latin typeface="ML-Aathira" pitchFamily="82" charset="0"/>
              </a:rPr>
              <a:t>.	 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aäpÅhtcmSp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mapw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ImWn¡Ww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610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>
                <a:latin typeface="ML-Aathira" pitchFamily="82" charset="0"/>
              </a:rPr>
              <a:t>\½tfmSp </a:t>
            </a:r>
            <a:r>
              <a:rPr lang="en-US" sz="2800" b="1" dirty="0" err="1">
                <a:latin typeface="ML-Aathira" pitchFamily="82" charset="0"/>
              </a:rPr>
              <a:t>sXäpsN¿p¶htcmSp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lambn</a:t>
            </a:r>
            <a:r>
              <a:rPr lang="en-US" sz="2800" b="1" dirty="0">
                <a:latin typeface="ML-Aathira" pitchFamily="82" charset="0"/>
              </a:rPr>
              <a:t> 				s]</a:t>
            </a:r>
            <a:r>
              <a:rPr lang="en-US" sz="2800" b="1" dirty="0" err="1">
                <a:latin typeface="ML-Aathira" pitchFamily="82" charset="0"/>
              </a:rPr>
              <a:t>cpamdpI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2800" b="1" dirty="0" err="1">
                <a:latin typeface="ML-Aathira" pitchFamily="82" charset="0"/>
              </a:rPr>
              <a:t>sIm¨psIm¨p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mÀ</a:t>
            </a:r>
            <a:r>
              <a:rPr lang="en-US" sz="2800" b="1" dirty="0">
                <a:latin typeface="ML-Aathira" pitchFamily="82" charset="0"/>
              </a:rPr>
              <a:t>°\</a:t>
            </a:r>
            <a:r>
              <a:rPr lang="en-US" sz="2800" b="1" dirty="0" err="1">
                <a:latin typeface="ML-Aathira" pitchFamily="82" charset="0"/>
              </a:rPr>
              <a:t>IfneqsS</a:t>
            </a:r>
            <a:r>
              <a:rPr lang="en-US" sz="2800" b="1" dirty="0">
                <a:latin typeface="ML-Aathira" pitchFamily="82" charset="0"/>
              </a:rPr>
              <a:t> 					</a:t>
            </a:r>
            <a:r>
              <a:rPr lang="en-US" sz="2800" b="1" dirty="0" err="1">
                <a:latin typeface="ML-Aathira" pitchFamily="82" charset="0"/>
              </a:rPr>
              <a:t>ssZht¯mSp</a:t>
            </a:r>
            <a:r>
              <a:rPr lang="en-US" sz="2800" b="1" dirty="0">
                <a:latin typeface="ML-Aathira" pitchFamily="82" charset="0"/>
              </a:rPr>
              <a:t> \µn {]</a:t>
            </a:r>
            <a:r>
              <a:rPr lang="en-US" sz="2800" b="1" dirty="0" err="1">
                <a:latin typeface="ML-Aathira" pitchFamily="82" charset="0"/>
              </a:rPr>
              <a:t>ISn¸n¡pI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*	</a:t>
            </a:r>
            <a:r>
              <a:rPr lang="en-US" sz="2800" b="1" dirty="0" err="1">
                <a:latin typeface="ML-Aathira" pitchFamily="82" charset="0"/>
              </a:rPr>
              <a:t>Hmtcm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Znhkhpw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sXäpIÄ</a:t>
            </a:r>
            <a:r>
              <a:rPr lang="en-US" sz="2800" b="1" dirty="0">
                <a:latin typeface="ML-Aathira" pitchFamily="82" charset="0"/>
              </a:rPr>
              <a:t> sN¿mXncn¡phm³ </a:t>
            </a:r>
          </a:p>
          <a:p>
            <a:r>
              <a:rPr lang="en-US" sz="2800" b="1" dirty="0">
                <a:latin typeface="ML-Aathira" pitchFamily="82" charset="0"/>
              </a:rPr>
              <a:t>			{]</a:t>
            </a:r>
            <a:r>
              <a:rPr lang="en-US" sz="2800" b="1" dirty="0" err="1">
                <a:latin typeface="ML-Aathira" pitchFamily="82" charset="0"/>
              </a:rPr>
              <a:t>tXyIw</a:t>
            </a:r>
            <a:r>
              <a:rPr lang="en-US" sz="2800" b="1" dirty="0">
                <a:latin typeface="ML-Aathira" pitchFamily="82" charset="0"/>
              </a:rPr>
              <a:t> {i²n¡pI.</a:t>
            </a:r>
          </a:p>
          <a:p>
            <a:endParaRPr lang="en-US" sz="2800" b="1" dirty="0">
              <a:latin typeface="ML-Aathira" pitchFamily="82" charset="0"/>
            </a:endParaRP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2852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05000" y="2869433"/>
            <a:ext cx="5225116" cy="3988567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1188184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c£-Is\ </a:t>
            </a:r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hmKvZm</a:t>
            </a:r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sN¿p</a:t>
            </a:r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¶ </a:t>
            </a:r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ssZhw</a:t>
            </a:r>
            <a:endParaRPr lang="en-US" sz="5000" b="1" dirty="0">
              <a:solidFill>
                <a:srgbClr val="7030A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4077831"/>
            <a:ext cx="7924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ML-Aathira" pitchFamily="82" charset="0"/>
              </a:rPr>
              <a:t>	</a:t>
            </a:r>
            <a:r>
              <a:rPr lang="en-US" sz="3500" b="1" dirty="0" err="1">
                <a:latin typeface="ML-Aathira" pitchFamily="82" charset="0"/>
              </a:rPr>
              <a:t>ssZhw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BZt</a:t>
            </a:r>
            <a:r>
              <a:rPr lang="en-US" sz="3500" b="1" dirty="0">
                <a:latin typeface="ML-Aathira" pitchFamily="82" charset="0"/>
              </a:rPr>
              <a:t>-¯</a:t>
            </a:r>
            <a:r>
              <a:rPr lang="en-US" sz="3500" b="1" dirty="0" err="1">
                <a:latin typeface="ML-Aathira" pitchFamily="82" charset="0"/>
              </a:rPr>
              <a:t>bpw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lÆm-tbbpw</a:t>
            </a:r>
            <a:r>
              <a:rPr lang="en-US" sz="3500" b="1" dirty="0">
                <a:latin typeface="ML-Aathira" pitchFamily="82" charset="0"/>
              </a:rPr>
              <a:t> GZ³tXm-«-¯</a:t>
            </a:r>
            <a:r>
              <a:rPr lang="en-US" sz="3500" b="1" dirty="0" err="1">
                <a:latin typeface="ML-Aathira" pitchFamily="82" charset="0"/>
              </a:rPr>
              <a:t>nÂ</a:t>
            </a:r>
            <a:r>
              <a:rPr lang="en-US" sz="3500" b="1" dirty="0">
                <a:latin typeface="ML-Aathira" pitchFamily="82" charset="0"/>
              </a:rPr>
              <a:t> \</a:t>
            </a:r>
            <a:r>
              <a:rPr lang="en-US" sz="3500" b="1" dirty="0" err="1">
                <a:latin typeface="ML-Aathira" pitchFamily="82" charset="0"/>
              </a:rPr>
              <a:t>n¶p</a:t>
            </a:r>
            <a:r>
              <a:rPr lang="en-US" sz="3500" b="1" dirty="0">
                <a:latin typeface="ML-Aathira" pitchFamily="82" charset="0"/>
              </a:rPr>
              <a:t> ]pd-¯m-¡p-</a:t>
            </a:r>
            <a:r>
              <a:rPr lang="en-US" sz="3500" b="1" dirty="0" err="1">
                <a:latin typeface="ML-Aathira" pitchFamily="82" charset="0"/>
              </a:rPr>
              <a:t>Ibpw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a®nÂ</a:t>
            </a:r>
            <a:r>
              <a:rPr lang="en-US" sz="3500" b="1" dirty="0">
                <a:latin typeface="ML-Aathira" pitchFamily="82" charset="0"/>
              </a:rPr>
              <a:t> \ns¶-Sp¯ a\p-</a:t>
            </a:r>
            <a:r>
              <a:rPr lang="en-US" sz="3500" b="1" dirty="0" err="1">
                <a:latin typeface="ML-Aathira" pitchFamily="82" charset="0"/>
              </a:rPr>
              <a:t>jys</a:t>
            </a:r>
            <a:r>
              <a:rPr lang="en-US" sz="3500" b="1" dirty="0">
                <a:latin typeface="ML-Aathira" pitchFamily="82" charset="0"/>
              </a:rPr>
              <a:t>\ </a:t>
            </a:r>
            <a:r>
              <a:rPr lang="en-US" sz="3500" b="1" dirty="0" err="1">
                <a:latin typeface="ML-Aathira" pitchFamily="82" charset="0"/>
              </a:rPr>
              <a:t>a®nt</a:t>
            </a:r>
            <a:r>
              <a:rPr lang="en-US" sz="3500" b="1" dirty="0">
                <a:latin typeface="ML-Aathira" pitchFamily="82" charset="0"/>
              </a:rPr>
              <a:t>\</a:t>
            </a:r>
            <a:r>
              <a:rPr lang="en-US" sz="3500" b="1" dirty="0" err="1">
                <a:latin typeface="ML-Aathira" pitchFamily="82" charset="0"/>
              </a:rPr>
              <a:t>mSp</a:t>
            </a:r>
            <a:r>
              <a:rPr lang="en-US" sz="3500" b="1" dirty="0">
                <a:latin typeface="ML-Aathira" pitchFamily="82" charset="0"/>
              </a:rPr>
              <a:t> aÃn-Sp-hm³ </a:t>
            </a:r>
            <a:r>
              <a:rPr lang="en-US" sz="3500" b="1" dirty="0" err="1">
                <a:latin typeface="ML-Aathira" pitchFamily="82" charset="0"/>
              </a:rPr>
              <a:t>hnSp-Ibpw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sNbvXp</a:t>
            </a:r>
            <a:r>
              <a:rPr lang="en-US" sz="3500" b="1" dirty="0"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C:\Users\user\Desktop\true-account-of-adam-and-eve_zps21ae4c48.jpg"/>
          <p:cNvPicPr>
            <a:picLocks noChangeAspect="1" noChangeArrowheads="1"/>
          </p:cNvPicPr>
          <p:nvPr/>
        </p:nvPicPr>
        <p:blipFill>
          <a:blip r:embed="rId3"/>
          <a:srcRect t="16614" r="21622" b="20252"/>
          <a:stretch>
            <a:fillRect/>
          </a:stretch>
        </p:blipFill>
        <p:spPr bwMode="auto">
          <a:xfrm>
            <a:off x="1600200" y="-1"/>
            <a:ext cx="5943600" cy="389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685801"/>
            <a:ext cx="7848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ML-Aathira" pitchFamily="82" charset="0"/>
              </a:rPr>
              <a:t>	BZ-¯n-</a:t>
            </a:r>
            <a:r>
              <a:rPr lang="en-US" sz="3500" b="1" dirty="0" err="1">
                <a:latin typeface="ML-Aathira" pitchFamily="82" charset="0"/>
              </a:rPr>
              <a:t>sâbpw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lÆm-bp-sSbpw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IjvS</a:t>
            </a:r>
            <a:r>
              <a:rPr lang="en-US" sz="3500" b="1" dirty="0">
                <a:latin typeface="ML-Aathira" pitchFamily="82" charset="0"/>
              </a:rPr>
              <a:t>-X-</a:t>
            </a:r>
            <a:r>
              <a:rPr lang="en-US" sz="3500" b="1" dirty="0" err="1">
                <a:latin typeface="ML-Aathira" pitchFamily="82" charset="0"/>
              </a:rPr>
              <a:t>Ifpw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t¢i</a:t>
            </a:r>
            <a:r>
              <a:rPr lang="en-US" sz="3500" b="1" dirty="0">
                <a:latin typeface="ML-Aathira" pitchFamily="82" charset="0"/>
              </a:rPr>
              <a:t>-§</a:t>
            </a:r>
            <a:r>
              <a:rPr lang="en-US" sz="3500" b="1" dirty="0" err="1">
                <a:latin typeface="ML-Aathira" pitchFamily="82" charset="0"/>
              </a:rPr>
              <a:t>fpw</a:t>
            </a:r>
            <a:r>
              <a:rPr lang="en-US" sz="3500" b="1" dirty="0">
                <a:latin typeface="ML-Aathira" pitchFamily="82" charset="0"/>
              </a:rPr>
              <a:t> I­v </a:t>
            </a:r>
            <a:r>
              <a:rPr lang="en-US" sz="3500" b="1" dirty="0" err="1">
                <a:latin typeface="ML-Aathira" pitchFamily="82" charset="0"/>
              </a:rPr>
              <a:t>ssZh</a:t>
            </a:r>
            <a:r>
              <a:rPr lang="en-US" sz="3500" b="1" dirty="0">
                <a:latin typeface="ML-Aathira" pitchFamily="82" charset="0"/>
              </a:rPr>
              <a:t>-¯n\p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IcpW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tXm¶n</a:t>
            </a:r>
            <a:r>
              <a:rPr lang="en-US" sz="3500" b="1" dirty="0">
                <a:latin typeface="ML-Aathira" pitchFamily="82" charset="0"/>
              </a:rPr>
              <a:t>.</a:t>
            </a: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922" y="2855655"/>
            <a:ext cx="584967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Ahsc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c£n</a:t>
            </a:r>
            <a:r>
              <a:rPr lang="en-US" sz="4000" b="1" dirty="0">
                <a:latin typeface="ML-Aathira" pitchFamily="82" charset="0"/>
              </a:rPr>
              <a:t>-¡p-¶-</a:t>
            </a:r>
            <a:r>
              <a:rPr lang="en-US" sz="4000" b="1" dirty="0" err="1">
                <a:latin typeface="ML-Aathira" pitchFamily="82" charset="0"/>
              </a:rPr>
              <a:t>Xn</a:t>
            </a:r>
            <a:r>
              <a:rPr lang="en-US" sz="4000" b="1" dirty="0">
                <a:latin typeface="ML-Aathira" pitchFamily="82" charset="0"/>
              </a:rPr>
              <a:t>\p </a:t>
            </a:r>
            <a:r>
              <a:rPr lang="en-US" sz="4000" b="1" dirty="0" err="1">
                <a:latin typeface="ML-Aathira" pitchFamily="82" charset="0"/>
              </a:rPr>
              <a:t>th­n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Hcp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c£-Is\ </a:t>
            </a:r>
            <a:r>
              <a:rPr lang="en-US" sz="4000" b="1" dirty="0" err="1">
                <a:latin typeface="ML-Aathira" pitchFamily="82" charset="0"/>
              </a:rPr>
              <a:t>Ab-bv¡m-sa¶p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ssZhw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hmKvZm</a:t>
            </a:r>
            <a:r>
              <a:rPr lang="en-US" sz="4000" b="1" dirty="0">
                <a:latin typeface="ML-Aathira" pitchFamily="82" charset="0"/>
              </a:rPr>
              <a:t>\w </a:t>
            </a:r>
            <a:r>
              <a:rPr lang="en-US" sz="4000" b="1" dirty="0" err="1">
                <a:latin typeface="ML-Aathira" pitchFamily="82" charset="0"/>
              </a:rPr>
              <a:t>sNbvXp</a:t>
            </a:r>
            <a:r>
              <a:rPr lang="en-US" sz="4000" b="1" dirty="0">
                <a:latin typeface="ML-Aathira" pitchFamily="82" charset="0"/>
              </a:rPr>
              <a:t>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962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Ahn-S¶p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hmKvZm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sNbvX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c£-I-\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mWp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I\y-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Im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-a-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dn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-b-¯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n¶p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P\n¨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Picture 2" descr="E:\TEXT EDITING\New folderm9\edit ing class 2\image\DSC0285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01800" y="0"/>
            <a:ext cx="5689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404408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Imcp-Wy-hm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mWv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Ahn-Sp¶v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FÃm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-h-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scbpw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kvt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ln¡p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-¶p.</a:t>
            </a:r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6400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48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 </a:t>
            </a:r>
            <a:r>
              <a:rPr lang="en-US" sz="3000" b="1" dirty="0" err="1">
                <a:latin typeface="ML-Aathira" pitchFamily="82" charset="0"/>
              </a:rPr>
              <a:t>ewLn</a:t>
            </a:r>
            <a:r>
              <a:rPr lang="en-US" sz="3000" b="1" dirty="0">
                <a:latin typeface="ML-Aathira" pitchFamily="82" charset="0"/>
              </a:rPr>
              <a:t>-¨m-Zn-]n-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-¡Ä</a:t>
            </a:r>
          </a:p>
          <a:p>
            <a:r>
              <a:rPr lang="en-US" sz="3000" b="1" dirty="0" err="1">
                <a:latin typeface="ML-Aathira" pitchFamily="82" charset="0"/>
              </a:rPr>
              <a:t>tXm</a:t>
            </a:r>
            <a:r>
              <a:rPr lang="en-US" sz="3000" b="1" dirty="0">
                <a:latin typeface="ML-Aathira" pitchFamily="82" charset="0"/>
              </a:rPr>
              <a:t>«-¯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]pd-¯</a:t>
            </a:r>
            <a:r>
              <a:rPr lang="en-US" sz="3000" b="1" dirty="0" err="1">
                <a:latin typeface="ML-Aathira" pitchFamily="82" charset="0"/>
              </a:rPr>
              <a:t>mbn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]e-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[ </a:t>
            </a:r>
            <a:r>
              <a:rPr lang="en-US" sz="3000" b="1" dirty="0" err="1">
                <a:latin typeface="ML-Aathira" pitchFamily="82" charset="0"/>
              </a:rPr>
              <a:t>Zpcn</a:t>
            </a:r>
            <a:r>
              <a:rPr lang="en-US" sz="3000" b="1" dirty="0">
                <a:latin typeface="ML-Aathira" pitchFamily="82" charset="0"/>
              </a:rPr>
              <a:t>-X-hp-am-[n-</a:t>
            </a:r>
            <a:r>
              <a:rPr lang="en-US" sz="3000" b="1" dirty="0" err="1">
                <a:latin typeface="ML-Aathira" pitchFamily="82" charset="0"/>
              </a:rPr>
              <a:t>bp</a:t>
            </a:r>
            <a:r>
              <a:rPr lang="en-US" sz="3000" b="1" dirty="0">
                <a:latin typeface="ML-Aathira" pitchFamily="82" charset="0"/>
              </a:rPr>
              <a:t>-a-h-</a:t>
            </a:r>
            <a:r>
              <a:rPr lang="en-US" sz="3000" b="1" dirty="0" err="1">
                <a:latin typeface="ML-Aathira" pitchFamily="82" charset="0"/>
              </a:rPr>
              <a:t>cpsS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Pohn</a:t>
            </a:r>
            <a:r>
              <a:rPr lang="en-US" sz="3000" b="1" dirty="0">
                <a:latin typeface="ML-Aathira" pitchFamily="82" charset="0"/>
              </a:rPr>
              <a:t>-X-h-</a:t>
            </a:r>
            <a:r>
              <a:rPr lang="en-US" sz="3000" b="1" dirty="0" err="1">
                <a:latin typeface="ML-Aathira" pitchFamily="82" charset="0"/>
              </a:rPr>
              <a:t>gn</a:t>
            </a:r>
            <a:r>
              <a:rPr lang="en-US" sz="3000" b="1" dirty="0">
                <a:latin typeface="ML-Aathira" pitchFamily="82" charset="0"/>
              </a:rPr>
              <a:t>-I-fn-</a:t>
            </a:r>
            <a:r>
              <a:rPr lang="en-US" sz="3000" b="1" dirty="0" err="1">
                <a:latin typeface="ML-Aathira" pitchFamily="82" charset="0"/>
              </a:rPr>
              <a:t>ep</a:t>
            </a:r>
            <a:r>
              <a:rPr lang="en-US" sz="3000" b="1" dirty="0">
                <a:latin typeface="ML-Aathira" pitchFamily="82" charset="0"/>
              </a:rPr>
              <a:t>-f-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-bn.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F¦n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ep</a:t>
            </a:r>
            <a:r>
              <a:rPr lang="en-US" sz="3000" b="1" dirty="0">
                <a:latin typeface="ML-Aathira" pitchFamily="82" charset="0"/>
              </a:rPr>
              <a:t>-a-</a:t>
            </a:r>
            <a:r>
              <a:rPr lang="en-US" sz="3000" b="1" dirty="0" err="1">
                <a:latin typeface="ML-Aathira" pitchFamily="82" charset="0"/>
              </a:rPr>
              <a:t>cpfn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\c-</a:t>
            </a:r>
            <a:r>
              <a:rPr lang="en-US" sz="3000" b="1" dirty="0" err="1">
                <a:latin typeface="ML-Aathira" pitchFamily="82" charset="0"/>
              </a:rPr>
              <a:t>cpsS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k¦-</a:t>
            </a:r>
            <a:r>
              <a:rPr lang="en-US" sz="3000" b="1" dirty="0" err="1">
                <a:latin typeface="ML-Aathira" pitchFamily="82" charset="0"/>
              </a:rPr>
              <a:t>SsaÃmw</a:t>
            </a:r>
            <a:r>
              <a:rPr lang="en-US" sz="3000" b="1" dirty="0">
                <a:latin typeface="ML-Aathira" pitchFamily="82" charset="0"/>
              </a:rPr>
              <a:t> t]m¡n-Sp-hm³</a:t>
            </a:r>
          </a:p>
          <a:p>
            <a:r>
              <a:rPr lang="en-US" sz="3000" b="1" dirty="0" err="1">
                <a:latin typeface="ML-Aathira" pitchFamily="82" charset="0"/>
              </a:rPr>
              <a:t>c£Is</a:t>
            </a:r>
            <a:r>
              <a:rPr lang="en-US" sz="3000" b="1" dirty="0">
                <a:latin typeface="ML-Aathira" pitchFamily="82" charset="0"/>
              </a:rPr>
              <a:t>\¯pw ka-b-¯n-I-</a:t>
            </a:r>
            <a:r>
              <a:rPr lang="en-US" sz="3000" b="1" dirty="0" err="1">
                <a:latin typeface="ML-Aathira" pitchFamily="82" charset="0"/>
              </a:rPr>
              <a:t>hnÂ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csc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tamNn</a:t>
            </a:r>
            <a:r>
              <a:rPr lang="en-US" sz="3000" b="1" dirty="0">
                <a:latin typeface="ML-Aathira" pitchFamily="82" charset="0"/>
              </a:rPr>
              <a:t>-X-cm-¡n-Sp-hm³.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7" name="30 Track 3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3124200"/>
            <a:ext cx="304800" cy="304800"/>
          </a:xfrm>
          <a:prstGeom prst="rect">
            <a:avLst/>
          </a:prstGeom>
        </p:spPr>
      </p:pic>
      <p:pic>
        <p:nvPicPr>
          <p:cNvPr id="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9144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Icp</a:t>
            </a:r>
            <a:r>
              <a:rPr lang="en-US" sz="3200" b="1" dirty="0">
                <a:latin typeface="ML-Aathira" pitchFamily="82" charset="0"/>
              </a:rPr>
              <a:t>-Wm-a-b-\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ssZh-ta</a:t>
            </a:r>
            <a:r>
              <a:rPr lang="en-US" sz="3200" b="1" dirty="0">
                <a:latin typeface="ML-Aathira" pitchFamily="82" charset="0"/>
              </a:rPr>
              <a:t>, c£-Is\ </a:t>
            </a:r>
            <a:r>
              <a:rPr lang="en-US" sz="3200" b="1" dirty="0" err="1">
                <a:latin typeface="ML-Aathira" pitchFamily="82" charset="0"/>
              </a:rPr>
              <a:t>hmKvZm</a:t>
            </a:r>
            <a:r>
              <a:rPr lang="en-US" sz="3200" b="1" dirty="0">
                <a:latin typeface="ML-Aathira" pitchFamily="82" charset="0"/>
              </a:rPr>
              <a:t>\w </a:t>
            </a:r>
            <a:r>
              <a:rPr lang="en-US" sz="3200" b="1" dirty="0" err="1">
                <a:latin typeface="ML-Aathira" pitchFamily="82" charset="0"/>
              </a:rPr>
              <a:t>sNbvX</a:t>
            </a:r>
            <a:r>
              <a:rPr lang="en-US" sz="3200" b="1" dirty="0">
                <a:latin typeface="ML-Aathira" pitchFamily="82" charset="0"/>
              </a:rPr>
              <a:t/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>
                <a:latin typeface="ML-Aathira" pitchFamily="82" charset="0"/>
              </a:rPr>
              <a:t>A§-</a:t>
            </a:r>
            <a:r>
              <a:rPr lang="en-US" sz="3200" b="1" dirty="0" err="1">
                <a:latin typeface="ML-Aathira" pitchFamily="82" charset="0"/>
              </a:rPr>
              <a:t>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henb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l¯n</a:t>
            </a:r>
            <a:r>
              <a:rPr lang="en-US" sz="3200" b="1" dirty="0">
                <a:latin typeface="ML-Aathira" pitchFamily="82" charset="0"/>
              </a:rPr>
              <a:t>\p Rm³ \µn</a:t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>
                <a:latin typeface="ML-Aathira" pitchFamily="82" charset="0"/>
              </a:rPr>
              <a:t>]d-</a:t>
            </a:r>
            <a:r>
              <a:rPr lang="en-US" sz="3200" b="1" dirty="0" err="1">
                <a:latin typeface="ML-Aathira" pitchFamily="82" charset="0"/>
              </a:rPr>
              <a:t>bp</a:t>
            </a:r>
            <a:r>
              <a:rPr lang="en-US" sz="3200" b="1" dirty="0">
                <a:latin typeface="ML-Aathira" pitchFamily="82" charset="0"/>
              </a:rPr>
              <a:t>-¶p.</a:t>
            </a:r>
            <a:br>
              <a:rPr lang="en-US" sz="3200" b="1" dirty="0">
                <a:latin typeface="ML-Aathira" pitchFamily="82" charset="0"/>
              </a:rPr>
            </a:b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-am\w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Ft¶mSp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hg-¡p-­m-¡p¶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Iq«pIm-tcmSp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Rm³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kvt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lt¯msS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s]cp-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amdpw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143</Words>
  <Application>Microsoft Office PowerPoint</Application>
  <PresentationFormat>On-screen Show (4:3)</PresentationFormat>
  <Paragraphs>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c£I\mb  ssZhw kotdm ae-_mÀ k`-bpsS hnizmk  ]cn-io-e\ ]mTm-hen.</vt:lpstr>
      <vt:lpstr>]mTw 5</vt:lpstr>
      <vt:lpstr>Slide 3</vt:lpstr>
      <vt:lpstr>Slide 4</vt:lpstr>
      <vt:lpstr>Slide 5</vt:lpstr>
      <vt:lpstr>Slide 6</vt:lpstr>
      <vt:lpstr>\ap¡p ]mSmw</vt:lpstr>
      <vt:lpstr>\ap¡p{]mÀ°n¡mw Icp-Wm-a-b-\mb ssZh-ta, c£-Is\ hmKvZm\w sNbvX A§-bpsS henb kvt\l¯n\p Rm³ \µn ]d-bp-¶p. </vt:lpstr>
      <vt:lpstr>Fsâ Xocp-am\w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111</cp:revision>
  <dcterms:created xsi:type="dcterms:W3CDTF">2012-01-18T04:19:31Z</dcterms:created>
  <dcterms:modified xsi:type="dcterms:W3CDTF">2013-11-12T06:25:59Z</dcterms:modified>
</cp:coreProperties>
</file>